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Caslon #540" charset="1" panose="02050602070506020403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5400000">
            <a:off x="-4572000" y="4572000"/>
            <a:ext cx="36576000" cy="27432000"/>
          </a:xfrm>
          <a:custGeom>
            <a:avLst/>
            <a:gdLst/>
            <a:ahLst/>
            <a:cxnLst/>
            <a:rect r="r" b="b" t="t" l="l"/>
            <a:pathLst>
              <a:path h="27432000" w="36576000">
                <a:moveTo>
                  <a:pt x="36576000" y="0"/>
                </a:moveTo>
                <a:lnTo>
                  <a:pt x="36576000" y="27432000"/>
                </a:lnTo>
                <a:lnTo>
                  <a:pt x="0" y="27432000"/>
                </a:lnTo>
                <a:lnTo>
                  <a:pt x="0" y="0"/>
                </a:lnTo>
                <a:lnTo>
                  <a:pt x="36576000" y="0"/>
                </a:lnTo>
                <a:close/>
              </a:path>
            </a:pathLst>
          </a:custGeom>
          <a:blipFill>
            <a:blip r:embed="rId2"/>
            <a:stretch>
              <a:fillRect l="-10168" t="-7607" r="-10830" b="-41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5417616" y="-1133390"/>
            <a:ext cx="12405413" cy="19421390"/>
          </a:xfrm>
          <a:custGeom>
            <a:avLst/>
            <a:gdLst/>
            <a:ahLst/>
            <a:cxnLst/>
            <a:rect r="r" b="b" t="t" l="l"/>
            <a:pathLst>
              <a:path h="19421390" w="12405413">
                <a:moveTo>
                  <a:pt x="0" y="0"/>
                </a:moveTo>
                <a:lnTo>
                  <a:pt x="12405413" y="0"/>
                </a:lnTo>
                <a:lnTo>
                  <a:pt x="12405413" y="19421390"/>
                </a:lnTo>
                <a:lnTo>
                  <a:pt x="0" y="194213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0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132124">
            <a:off x="14408872" y="-8015874"/>
            <a:ext cx="13659147" cy="21384184"/>
          </a:xfrm>
          <a:custGeom>
            <a:avLst/>
            <a:gdLst/>
            <a:ahLst/>
            <a:cxnLst/>
            <a:rect r="r" b="b" t="t" l="l"/>
            <a:pathLst>
              <a:path h="21384184" w="13659147">
                <a:moveTo>
                  <a:pt x="0" y="0"/>
                </a:moveTo>
                <a:lnTo>
                  <a:pt x="13659147" y="0"/>
                </a:lnTo>
                <a:lnTo>
                  <a:pt x="13659147" y="21384183"/>
                </a:lnTo>
                <a:lnTo>
                  <a:pt x="0" y="213841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5000"/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-4132124">
            <a:off x="-636019" y="23207691"/>
            <a:ext cx="13659147" cy="21384184"/>
          </a:xfrm>
          <a:custGeom>
            <a:avLst/>
            <a:gdLst/>
            <a:ahLst/>
            <a:cxnLst/>
            <a:rect r="r" b="b" t="t" l="l"/>
            <a:pathLst>
              <a:path h="21384184" w="13659147">
                <a:moveTo>
                  <a:pt x="13659147" y="21384183"/>
                </a:moveTo>
                <a:lnTo>
                  <a:pt x="0" y="21384183"/>
                </a:lnTo>
                <a:lnTo>
                  <a:pt x="0" y="0"/>
                </a:lnTo>
                <a:lnTo>
                  <a:pt x="13659147" y="0"/>
                </a:lnTo>
                <a:lnTo>
                  <a:pt x="13659147" y="21384183"/>
                </a:lnTo>
                <a:close/>
              </a:path>
            </a:pathLst>
          </a:custGeom>
          <a:blipFill>
            <a:blip r:embed="rId3">
              <a:alphaModFix amt="85000"/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0">
            <a:off x="20444203" y="18288000"/>
            <a:ext cx="12405413" cy="19421390"/>
          </a:xfrm>
          <a:custGeom>
            <a:avLst/>
            <a:gdLst/>
            <a:ahLst/>
            <a:cxnLst/>
            <a:rect r="r" b="b" t="t" l="l"/>
            <a:pathLst>
              <a:path h="19421390" w="12405413">
                <a:moveTo>
                  <a:pt x="12405413" y="19421390"/>
                </a:moveTo>
                <a:lnTo>
                  <a:pt x="0" y="19421390"/>
                </a:lnTo>
                <a:lnTo>
                  <a:pt x="0" y="0"/>
                </a:lnTo>
                <a:lnTo>
                  <a:pt x="12405413" y="0"/>
                </a:lnTo>
                <a:lnTo>
                  <a:pt x="12405413" y="19421390"/>
                </a:lnTo>
                <a:close/>
              </a:path>
            </a:pathLst>
          </a:custGeom>
          <a:blipFill>
            <a:blip r:embed="rId3">
              <a:alphaModFix amt="60000"/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285999" y="-18615775"/>
            <a:ext cx="22135315" cy="21201957"/>
          </a:xfrm>
          <a:custGeom>
            <a:avLst/>
            <a:gdLst/>
            <a:ahLst/>
            <a:cxnLst/>
            <a:rect r="r" b="b" t="t" l="l"/>
            <a:pathLst>
              <a:path h="21201957" w="22135315">
                <a:moveTo>
                  <a:pt x="0" y="0"/>
                </a:moveTo>
                <a:lnTo>
                  <a:pt x="22135314" y="0"/>
                </a:lnTo>
                <a:lnTo>
                  <a:pt x="22135314" y="21201957"/>
                </a:lnTo>
                <a:lnTo>
                  <a:pt x="0" y="212019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true" rot="0">
            <a:off x="6582685" y="33989818"/>
            <a:ext cx="22135315" cy="21201957"/>
          </a:xfrm>
          <a:custGeom>
            <a:avLst/>
            <a:gdLst/>
            <a:ahLst/>
            <a:cxnLst/>
            <a:rect r="r" b="b" t="t" l="l"/>
            <a:pathLst>
              <a:path h="21201957" w="22135315">
                <a:moveTo>
                  <a:pt x="22135314" y="21201957"/>
                </a:moveTo>
                <a:lnTo>
                  <a:pt x="0" y="21201957"/>
                </a:lnTo>
                <a:lnTo>
                  <a:pt x="0" y="0"/>
                </a:lnTo>
                <a:lnTo>
                  <a:pt x="22135314" y="0"/>
                </a:lnTo>
                <a:lnTo>
                  <a:pt x="22135314" y="21201957"/>
                </a:lnTo>
                <a:close/>
              </a:path>
            </a:pathLst>
          </a:custGeom>
          <a:blipFill>
            <a:blip r:embed="rId4">
              <a:alphaModFix amt="6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true" rot="0">
            <a:off x="-15552630" y="9238661"/>
            <a:ext cx="22135315" cy="21201957"/>
          </a:xfrm>
          <a:custGeom>
            <a:avLst/>
            <a:gdLst/>
            <a:ahLst/>
            <a:cxnLst/>
            <a:rect r="r" b="b" t="t" l="l"/>
            <a:pathLst>
              <a:path h="21201957" w="22135315">
                <a:moveTo>
                  <a:pt x="22135315" y="21201957"/>
                </a:moveTo>
                <a:lnTo>
                  <a:pt x="0" y="21201957"/>
                </a:lnTo>
                <a:lnTo>
                  <a:pt x="0" y="0"/>
                </a:lnTo>
                <a:lnTo>
                  <a:pt x="22135315" y="0"/>
                </a:lnTo>
                <a:lnTo>
                  <a:pt x="22135315" y="21201957"/>
                </a:lnTo>
                <a:close/>
              </a:path>
            </a:pathLst>
          </a:custGeom>
          <a:blipFill>
            <a:blip r:embed="rId4">
              <a:alphaModFix amt="6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0849315" y="6135382"/>
            <a:ext cx="22135315" cy="21201957"/>
          </a:xfrm>
          <a:custGeom>
            <a:avLst/>
            <a:gdLst/>
            <a:ahLst/>
            <a:cxnLst/>
            <a:rect r="r" b="b" t="t" l="l"/>
            <a:pathLst>
              <a:path h="21201957" w="22135315">
                <a:moveTo>
                  <a:pt x="0" y="0"/>
                </a:moveTo>
                <a:lnTo>
                  <a:pt x="22135315" y="0"/>
                </a:lnTo>
                <a:lnTo>
                  <a:pt x="22135315" y="21201957"/>
                </a:lnTo>
                <a:lnTo>
                  <a:pt x="0" y="212019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640426" y="10192212"/>
            <a:ext cx="18151148" cy="5626856"/>
          </a:xfrm>
          <a:custGeom>
            <a:avLst/>
            <a:gdLst/>
            <a:ahLst/>
            <a:cxnLst/>
            <a:rect r="r" b="b" t="t" l="l"/>
            <a:pathLst>
              <a:path h="5626856" w="18151148">
                <a:moveTo>
                  <a:pt x="0" y="0"/>
                </a:moveTo>
                <a:lnTo>
                  <a:pt x="18151148" y="0"/>
                </a:lnTo>
                <a:lnTo>
                  <a:pt x="18151148" y="5626856"/>
                </a:lnTo>
                <a:lnTo>
                  <a:pt x="0" y="56268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803222" y="4585020"/>
            <a:ext cx="2693754" cy="3100724"/>
          </a:xfrm>
          <a:custGeom>
            <a:avLst/>
            <a:gdLst/>
            <a:ahLst/>
            <a:cxnLst/>
            <a:rect r="r" b="b" t="t" l="l"/>
            <a:pathLst>
              <a:path h="3100724" w="2693754">
                <a:moveTo>
                  <a:pt x="0" y="0"/>
                </a:moveTo>
                <a:lnTo>
                  <a:pt x="2693754" y="0"/>
                </a:lnTo>
                <a:lnTo>
                  <a:pt x="2693754" y="3100724"/>
                </a:lnTo>
                <a:lnTo>
                  <a:pt x="0" y="31007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75000"/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7288686" y="18021300"/>
            <a:ext cx="12854627" cy="1298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78"/>
              </a:lnSpc>
            </a:pPr>
            <a:r>
              <a:rPr lang="en-US" sz="6841" spc="684">
                <a:solidFill>
                  <a:srgbClr val="B25E5A"/>
                </a:solidFill>
                <a:latin typeface="Caslon #540"/>
                <a:ea typeface="Caslon #540"/>
                <a:cs typeface="Caslon #540"/>
                <a:sym typeface="Caslon #540"/>
              </a:rPr>
              <a:t>TO THE WEDDING OF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371273" y="20458670"/>
            <a:ext cx="20689455" cy="21175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564"/>
              </a:lnSpc>
            </a:pPr>
            <a:r>
              <a:rPr lang="en-US" sz="11117" spc="1111">
                <a:solidFill>
                  <a:srgbClr val="B25E5A"/>
                </a:solidFill>
                <a:latin typeface="Caslon #540"/>
                <a:ea typeface="Caslon #540"/>
                <a:cs typeface="Caslon #540"/>
                <a:sym typeface="Caslon #540"/>
              </a:rPr>
              <a:t>JONATHAN &amp; HELENE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288686" y="24719220"/>
            <a:ext cx="12854627" cy="1631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73"/>
              </a:lnSpc>
            </a:pPr>
            <a:r>
              <a:rPr lang="en-US" sz="8552" spc="1710">
                <a:solidFill>
                  <a:srgbClr val="B25E5A"/>
                </a:solidFill>
                <a:latin typeface="Caslon #540"/>
                <a:ea typeface="Caslon #540"/>
                <a:cs typeface="Caslon #540"/>
                <a:sym typeface="Caslon #540"/>
              </a:rPr>
              <a:t>08.04.2028</a:t>
            </a:r>
          </a:p>
        </p:txBody>
      </p:sp>
      <p:sp>
        <p:nvSpPr>
          <p:cNvPr name="Freeform 16" id="16"/>
          <p:cNvSpPr/>
          <p:nvPr/>
        </p:nvSpPr>
        <p:spPr>
          <a:xfrm flipH="true" flipV="false" rot="0">
            <a:off x="17281901" y="28890256"/>
            <a:ext cx="2693754" cy="3100724"/>
          </a:xfrm>
          <a:custGeom>
            <a:avLst/>
            <a:gdLst/>
            <a:ahLst/>
            <a:cxnLst/>
            <a:rect r="r" b="b" t="t" l="l"/>
            <a:pathLst>
              <a:path h="3100724" w="2693754">
                <a:moveTo>
                  <a:pt x="2693754" y="0"/>
                </a:moveTo>
                <a:lnTo>
                  <a:pt x="0" y="0"/>
                </a:lnTo>
                <a:lnTo>
                  <a:pt x="0" y="3100724"/>
                </a:lnTo>
                <a:lnTo>
                  <a:pt x="2693754" y="3100724"/>
                </a:lnTo>
                <a:lnTo>
                  <a:pt x="2693754" y="0"/>
                </a:lnTo>
                <a:close/>
              </a:path>
            </a:pathLst>
          </a:custGeom>
          <a:blipFill>
            <a:blip r:embed="rId8">
              <a:alphaModFix amt="75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DAGyu2VDQu8</dc:identifier>
  <dcterms:modified xsi:type="dcterms:W3CDTF">2011-08-01T06:04:30Z</dcterms:modified>
  <cp:revision>1</cp:revision>
  <dc:title>Pink and Green Floral Watercolor Welcome Wedding Poster (30 x 40 in)</dc:title>
</cp:coreProperties>
</file>